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2" r:id="rId17"/>
    <p:sldId id="283" r:id="rId18"/>
    <p:sldId id="284" r:id="rId19"/>
    <p:sldId id="285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5" r:id="rId117"/>
    <p:sldId id="386" r:id="rId118"/>
    <p:sldId id="387" r:id="rId119"/>
    <p:sldId id="388" r:id="rId120"/>
    <p:sldId id="389" r:id="rId121"/>
    <p:sldId id="390" r:id="rId122"/>
    <p:sldId id="391" r:id="rId123"/>
    <p:sldId id="392" r:id="rId124"/>
    <p:sldId id="393" r:id="rId125"/>
    <p:sldId id="394" r:id="rId126"/>
    <p:sldId id="395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6536-A945-4877-B415-793AFE16F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4EC2F-9912-44F6-B9D5-7DDDD7225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2B031-B180-43B9-81D5-ACA79BCD6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53921C-A376-4B7A-AC9D-4EA8A870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3FC25-A519-4A7F-83ED-DAEEABB1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8504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3073-4FF9-4846-BB33-2F6854C2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DE953-8EDB-43B7-A977-FB641422D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7A1D6-797B-44FB-AA36-8CD2D03DE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8A1C3-B4CC-4C1B-841A-8AFC70BA1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9303-20BA-47AC-BDC8-B481195F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043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FA211B-6372-4EF8-B72C-E63CF414D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D46342-554C-4BDA-A738-F87D7F14C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42041-3659-4666-BA7F-295A36F9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2926D-E446-4F04-B294-6F3801DA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78908-0C75-4A2D-A5D8-6D400584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49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E019E-611B-4418-B7EA-7D63CC9B4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F5B0D-0C0E-4936-AAC2-EAA8852B5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AD493-A683-407B-914C-BA3A579F4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E3754-6C18-4F14-9C3B-555FAEB00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CE91F-F1C7-462B-9751-4EFCFEBD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946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3710-3275-4BC1-9E3B-08079576E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9AC1F-9368-499D-A7E3-8F97677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04FC3-1CE4-40A3-BF66-2A942ACB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A4900-D872-4EA5-B845-6B3B9FCB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31DB7-DDDC-46B3-8C47-85E2E0C7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144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98B77-3738-4F47-BC20-0213857C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95814-55B4-493A-B30B-1550245C7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436CB-24DA-4156-AEB4-01E3FEF81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95D03-D681-4DD3-9C27-DE0313D7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C14D1-9A41-4159-849A-D0B18B99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234C9-5FC1-493E-84C0-3D732336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61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8835E-087C-43C1-87C1-1E8EB846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BC3C2-AFAF-4907-9D8A-52362F125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E70753-F63D-49E3-9BA2-F5C20A809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046DCA-5DFC-4E4A-AEF7-CE93B22E9F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323A2-47AE-4A65-B4BB-4AD580A7D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28B97F-A218-459D-B7AA-6081A5F21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88AB7-8C29-4E69-893C-52435D54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7FC37-3D8A-4C6E-8FE9-ABD33A967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225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076B-F023-483D-82EC-6C3395FB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64572D-C591-45AF-BE03-296A65D3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E2644-CCBE-4913-AF39-EA290824E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EFC23-1F4E-4FE7-9EAF-6ACFFE5A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2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9A7ED-CF96-45B7-8EB6-E292A905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3CD4E-EC1C-4B26-BAA8-7AE65A6B7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5AF3D-14BB-4B7A-ADD7-17AD2B72C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057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9CF8-409C-4F5A-B6CF-866E4ABA3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A10D0-3B6A-4070-8AFD-118572CBC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5C67C-1D1D-43C8-919A-DF196C42C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E4E05-BF45-4E45-976F-7BF54AB7D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2B166-A9E1-417E-A0E0-0F68C50C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AB641-8120-4475-B60C-974309EA3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32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57841-E48E-4D9D-A151-61876631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FB1D13-3585-4222-AB6B-2E030BB60C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560F8-5B31-4C94-81F5-D7AF98E8C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D2113-003D-42CB-A56D-7ED10467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19300-C362-43FD-A8EE-55994A1C9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6D9A9-B64A-4AC0-BEF6-7B94F167E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62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409E5-7CC7-480F-BCB2-04558F56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FBD462-8A57-4C28-AD88-01436E893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C55CD-0F19-4F10-96C4-1C0192550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E06CC-1EAC-4986-BFD0-0B07E61CFAFA}" type="datetimeFigureOut">
              <a:rPr lang="en-IN" smtClean="0"/>
              <a:t>20-07-2018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EA138-9E95-4504-9D35-7D734F59A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D85BD-91D3-4052-A142-97F9B7459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E6824-FF43-4A10-8428-197D335975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483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6A7AC4-962B-4CC0-B055-FDCD91629111}"/>
              </a:ext>
            </a:extLst>
          </p:cNvPr>
          <p:cNvSpPr txBox="1"/>
          <p:nvPr/>
        </p:nvSpPr>
        <p:spPr>
          <a:xfrm>
            <a:off x="3156438" y="1090246"/>
            <a:ext cx="6277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AAS</a:t>
            </a:r>
            <a:endParaRPr lang="en-IN" sz="44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276E5FC-D696-4DEA-BB1E-454E1FC484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"/>
    </mc:Choice>
    <mc:Fallback xmlns="">
      <p:transition spd="slow" advTm="5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0BE14-E141-4221-B7E0-5B14ACC47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34"/>
            <a:ext cx="12192000" cy="674073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C22F630-89CA-40D5-AFF7-4C6C0DBDE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"/>
    </mc:Choice>
    <mc:Fallback xmlns="">
      <p:transition spd="slow" advTm="4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63F9E-B248-492F-95EE-591158273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23"/>
            <a:ext cx="12192000" cy="65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602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DC289C-F9AC-42CF-A67E-121DFFCA8E8B}"/>
              </a:ext>
            </a:extLst>
          </p:cNvPr>
          <p:cNvSpPr txBox="1"/>
          <p:nvPr/>
        </p:nvSpPr>
        <p:spPr>
          <a:xfrm>
            <a:off x="2963008" y="1652954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MMS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1189084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75B59-7CC5-4312-800C-50DB03381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"/>
            <a:ext cx="12192000" cy="65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911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D3389F-2EC2-4106-A8D1-77541603B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23"/>
            <a:ext cx="12192000" cy="65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616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350A59-7C57-4114-94F9-6606FBA82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8"/>
            <a:ext cx="12192000" cy="65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811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765AE-7C4C-4AFC-ABC0-ECF8CCF63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88"/>
            <a:ext cx="12192000" cy="65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032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6C32C-520E-46C4-99A1-B18C10D95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307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75749-E053-41BC-85AD-5C273097A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26"/>
            <a:ext cx="12192000" cy="651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9678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2DFB4-84D5-47C1-8BA3-6836D9771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95"/>
            <a:ext cx="12192000" cy="65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833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6F1EC-0655-4A4D-9B31-4B72D5F0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27"/>
            <a:ext cx="12192000" cy="651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37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F1C5D-7AB8-42A3-97D8-7A307FC5A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2"/>
            <a:ext cx="12192000" cy="673035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B8A741-8439-4735-81CF-E209E0A9D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9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6"/>
    </mc:Choice>
    <mc:Fallback xmlns="">
      <p:transition spd="slow" advTm="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8581A-FD77-4AFF-A3CC-1C79E0847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318"/>
            <a:ext cx="12192000" cy="653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23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7FF7C-2F45-4898-AD08-A6866EEC9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245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7E6AC-EC98-4EFD-97B8-5A03ECA52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"/>
            <a:ext cx="12192000" cy="65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27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79B31E-33C3-4EFD-9087-5D654C80A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95"/>
            <a:ext cx="12192000" cy="65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386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914FF2-8908-42F4-B5FB-3FA2EB32F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59"/>
            <a:ext cx="12192000" cy="65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912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63FDC-0058-4416-A70C-CFC2ACA20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23"/>
            <a:ext cx="12192000" cy="65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111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33A54-C3D3-4395-8628-27C65D4FE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95"/>
            <a:ext cx="12192000" cy="650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152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1CC79-4522-432D-B30B-05F47E0A5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93"/>
            <a:ext cx="12192000" cy="651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440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BF093-2A98-41F3-8961-0BDB367EA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95"/>
            <a:ext cx="12192000" cy="653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533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F9A7F1-7F3D-4AE3-B1DE-988C05E9725E}"/>
              </a:ext>
            </a:extLst>
          </p:cNvPr>
          <p:cNvSpPr txBox="1"/>
          <p:nvPr/>
        </p:nvSpPr>
        <p:spPr>
          <a:xfrm>
            <a:off x="2426677" y="2716823"/>
            <a:ext cx="457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MMS-2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1598540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E61C6-E952-44CC-9FD7-1DC96DC8DF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45"/>
            <a:ext cx="12192000" cy="675011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4868AF-C717-418B-8528-873293B3B5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9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"/>
    </mc:Choice>
    <mc:Fallback xmlns="">
      <p:transition spd="slow" advTm="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578BAD-62D9-41D2-A9F8-CEBF1A537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88"/>
            <a:ext cx="12192000" cy="65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829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0FC49-CF40-4A33-9460-DEDA0AC66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59"/>
            <a:ext cx="12192000" cy="65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854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7C3256-5F59-4853-9F38-F0129CDD7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347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B8435B-39F3-4AB8-A087-94C2E6B45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371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85D9A-3EA0-45A7-AE9F-F7D4D6EC4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26"/>
            <a:ext cx="12192000" cy="651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69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06F71F-DFB0-48A7-90AA-FEA2E1DDC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"/>
            <a:ext cx="12192000" cy="65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041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AC8908-7E05-4036-A2C9-584A96577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91"/>
            <a:ext cx="12192000" cy="65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6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F8002-05AD-417F-852D-75D4DE661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690"/>
            <a:ext cx="12192000" cy="672261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5504D19-4316-4BFE-9090-191C5FEFE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2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"/>
    </mc:Choice>
    <mc:Fallback xmlns="">
      <p:transition spd="slow" advTm="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E62DB-9F48-480E-8DC8-EA8F09213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54"/>
            <a:ext cx="12192000" cy="673809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E30C669-8910-4DFE-96E5-640588256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2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"/>
    </mc:Choice>
    <mc:Fallback xmlns="">
      <p:transition spd="slow" advTm="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555151-6EA1-4AFC-86D2-83099D7C8869}"/>
              </a:ext>
            </a:extLst>
          </p:cNvPr>
          <p:cNvSpPr txBox="1"/>
          <p:nvPr/>
        </p:nvSpPr>
        <p:spPr>
          <a:xfrm>
            <a:off x="2593731" y="1688123"/>
            <a:ext cx="1619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MAM1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573027E-A5F3-4E79-A552-D1B432642A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7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"/>
    </mc:Choice>
    <mc:Fallback xmlns="">
      <p:transition spd="slow" advTm="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1A69D5-7710-47C7-9C36-5A36CB767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8"/>
            <a:ext cx="12192000" cy="652094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9D9FB9-9B47-43D1-8747-73069C1939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4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"/>
    </mc:Choice>
    <mc:Fallback xmlns="">
      <p:transition spd="slow" advTm="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0DD12-113D-4043-A554-EABEF4431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939"/>
            <a:ext cx="12192000" cy="654412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55C611-D894-4D50-9E89-97BFDA412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"/>
    </mc:Choice>
    <mc:Fallback xmlns="">
      <p:transition spd="slow" advTm="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2E1EC-FA08-4592-89BE-0428025FB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30"/>
            <a:ext cx="12192000" cy="65405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F5095F-0C29-455D-8DF6-CA08C05BC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"/>
    </mc:Choice>
    <mc:Fallback xmlns="">
      <p:transition spd="slow" advTm="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2A86F6-68BB-442F-A76D-CDE799F11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6FC08B-9DF6-4619-ADC5-0EF9744E20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8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"/>
    </mc:Choice>
    <mc:Fallback xmlns="">
      <p:transition spd="slow" advTm="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D7462E-9833-4072-9338-D6933EF04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"/>
            <a:ext cx="12192000" cy="654110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2523886-B098-48D3-B317-EFFCC2768E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8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9"/>
    </mc:Choice>
    <mc:Fallback xmlns="">
      <p:transition spd="slow" advTm="1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03C46A-2DF7-4446-8ABB-C183004FC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30"/>
            <a:ext cx="12192000" cy="654054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7C33893-C012-4BF1-B6A8-31C7DC57C0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7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"/>
    </mc:Choice>
    <mc:Fallback xmlns="">
      <p:transition spd="slow" advTm="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6768A-EB1B-4CC9-89E9-C4AA2B6AA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EA6B22-39BA-4B58-908F-4D1B486B38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4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"/>
    </mc:Choice>
    <mc:Fallback xmlns="">
      <p:transition spd="slow" advTm="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86F41-70B9-40F8-B56F-0A0B1B50F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7514F8E-A2B3-4C5D-BE42-C47A29BCF8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"/>
    </mc:Choice>
    <mc:Fallback xmlns="">
      <p:transition spd="slow" advTm="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270211-A51A-4C1B-BF55-296732F2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93"/>
            <a:ext cx="12192000" cy="651681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28066D-B7D5-46BC-AB78-8D1E7297DB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5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"/>
    </mc:Choice>
    <mc:Fallback xmlns="">
      <p:transition spd="slow" advTm="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3B56E9-99B9-4543-B164-C5166D7780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95"/>
            <a:ext cx="12192000" cy="653280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699838-B27A-4F35-9F78-B771D3B0F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2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"/>
    </mc:Choice>
    <mc:Fallback xmlns="">
      <p:transition spd="slow" advTm="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20E9B0-B1C9-4A74-A291-E20CE31E3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8"/>
            <a:ext cx="12192000" cy="652094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3EE0CD-E2E2-4D4F-8931-2EB700C199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6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"/>
    </mc:Choice>
    <mc:Fallback xmlns="">
      <p:transition spd="slow" advTm="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9E765-98F5-42FF-8B0F-9600E49F6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55"/>
            <a:ext cx="12192000" cy="654469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2A5564-B587-4405-925A-C7AA62CB04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8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"/>
    </mc:Choice>
    <mc:Fallback xmlns="">
      <p:transition spd="slow" advTm="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5A51C-D15D-4777-B9C4-F2E0B0FDC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595"/>
            <a:ext cx="12192000" cy="653280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9748E26-3AC1-4788-86B3-F1B2FB11E2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7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4"/>
    </mc:Choice>
    <mc:Fallback xmlns="">
      <p:transition spd="slow" advTm="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D1419-47BD-485D-9CB1-D9C0EEDC7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59"/>
            <a:ext cx="12192000" cy="652148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6AFD7AB-23EE-4AF9-899D-9E1761BB5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2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"/>
    </mc:Choice>
    <mc:Fallback xmlns="">
      <p:transition spd="slow" advTm="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B0F6B-F8EF-47E4-BB26-593563F54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98"/>
            <a:ext cx="12192000" cy="655600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02FE89D-E85F-4C97-9FB9-D0E795C17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"/>
    </mc:Choice>
    <mc:Fallback xmlns="">
      <p:transition spd="slow" advTm="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7954C-AD0D-4F94-B077-89602E2E2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18"/>
            <a:ext cx="12192000" cy="67535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F19C28-65C0-4740-9CE0-7839ABD33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"/>
    </mc:Choice>
    <mc:Fallback xmlns="">
      <p:transition spd="slow" advTm="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83857-C0E6-4A9B-8836-BEE7D87A7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98"/>
            <a:ext cx="12192000" cy="655600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479F72-A3E4-48A6-B7ED-5C2C6CC717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5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"/>
    </mc:Choice>
    <mc:Fallback xmlns="">
      <p:transition spd="slow" advTm="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92BF95-3EC1-4EF5-82C3-499AF793BC24}"/>
              </a:ext>
            </a:extLst>
          </p:cNvPr>
          <p:cNvSpPr txBox="1"/>
          <p:nvPr/>
        </p:nvSpPr>
        <p:spPr>
          <a:xfrm>
            <a:off x="3604846" y="1186962"/>
            <a:ext cx="438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MAM2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33FE47C-BBC0-43F2-912C-7EB34D1691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"/>
    </mc:Choice>
    <mc:Fallback xmlns="">
      <p:transition spd="slow" advTm="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84D4F0-3FB4-455C-B739-C9698FA22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454"/>
            <a:ext cx="12192000" cy="650909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FC022F-DAAE-4111-A32F-20678BC1FE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8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"/>
    </mc:Choice>
    <mc:Fallback xmlns="">
      <p:transition spd="slow" advTm="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21081F-95FC-4F7C-BA2C-DF5A291B4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93"/>
            <a:ext cx="12192000" cy="651681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F976C2B-4160-4ECF-94FB-2C2E6A9FF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"/>
    </mc:Choice>
    <mc:Fallback xmlns="">
      <p:transition spd="slow" advTm="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E00AD-E6D2-4CF0-A6F4-34163CCB1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318"/>
            <a:ext cx="12192000" cy="653336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C9A5344-BEAC-4405-B2FB-8D3FE367C0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1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"/>
    </mc:Choice>
    <mc:Fallback xmlns="">
      <p:transition spd="slow" advTm="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B815D-DD1A-4FED-9BD3-814CF5698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127"/>
            <a:ext cx="12192000" cy="651374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DAEA26-8128-403B-BCFE-1B3430271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"/>
    </mc:Choice>
    <mc:Fallback xmlns="">
      <p:transition spd="slow" advTm="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F5097F-41C2-4D38-B183-4C02F48D33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23"/>
            <a:ext cx="12192000" cy="653695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CFE6B8C-E050-4E1D-844C-799948660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6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"/>
    </mc:Choice>
    <mc:Fallback xmlns="">
      <p:transition spd="slow" advTm="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5C4CC-662F-4C6F-8ED3-F74A068F10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30"/>
            <a:ext cx="12192000" cy="65405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896FBB8-4010-4D53-AE89-B5718BB617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9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"/>
    </mc:Choice>
    <mc:Fallback xmlns="">
      <p:transition spd="slow" advTm="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CAFFB-6C28-4E49-A136-81AA38B1C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59"/>
            <a:ext cx="12192000" cy="651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4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"/>
    </mc:Choice>
    <mc:Fallback xmlns="">
      <p:transition spd="slow" advTm="292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B1831-3629-4D14-9E2C-0FE89E3FE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577"/>
            <a:ext cx="12192000" cy="654884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B5755A-4473-449F-9C13-E83B8305D2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"/>
    </mc:Choice>
    <mc:Fallback xmlns="">
      <p:transition spd="slow" advTm="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76F34-4679-4E06-BEE8-CEB31FDCA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56"/>
            <a:ext cx="12192000" cy="67260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1E6339-E68C-4794-BFA8-686CC5FF6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5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"/>
    </mc:Choice>
    <mc:Fallback xmlns="">
      <p:transition spd="slow" advTm="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2E93D2-A7D8-4957-A015-459A1E9A7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5AA1D55-0B2E-4827-A57C-E044A5496E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"/>
    </mc:Choice>
    <mc:Fallback xmlns="">
      <p:transition spd="slow" advTm="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0E7F2-3DA4-493D-8ECE-0AA1346AF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"/>
            <a:ext cx="12192000" cy="654110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23871A4-5ABC-43D3-87E7-52275D484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"/>
    </mc:Choice>
    <mc:Fallback xmlns="">
      <p:transition spd="slow" advTm="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AD949-9BFC-4B19-ABCC-66A96DC60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59"/>
            <a:ext cx="12192000" cy="652148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41EE47D-024C-4974-BA29-50216209D1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0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"/>
    </mc:Choice>
    <mc:Fallback xmlns="">
      <p:transition spd="slow" advTm="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DDA239-8513-495B-9317-F50E80005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"/>
            <a:ext cx="12192000" cy="654110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4D3CD15-F812-4C0A-B6A5-C619126AD4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2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"/>
    </mc:Choice>
    <mc:Fallback xmlns="">
      <p:transition spd="slow" advTm="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08C6F-3428-44B5-905B-F67E3D6AD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"/>
            <a:ext cx="12192000" cy="654110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DD330D-C6C4-4CA7-A5E0-CBDFDFC3C1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7"/>
    </mc:Choice>
    <mc:Fallback xmlns="">
      <p:transition spd="slow" advTm="5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3CF79-A9EC-4C2D-B140-9354F2E5F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115"/>
            <a:ext cx="12192000" cy="652976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5C0D6C6-AA98-4112-94BB-88E2BD821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7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2"/>
    </mc:Choice>
    <mc:Fallback xmlns="">
      <p:transition spd="slow" advTm="2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C77D1-6C2A-4245-9942-F029399DC4DD}"/>
              </a:ext>
            </a:extLst>
          </p:cNvPr>
          <p:cNvSpPr txBox="1"/>
          <p:nvPr/>
        </p:nvSpPr>
        <p:spPr>
          <a:xfrm>
            <a:off x="2743200" y="2048608"/>
            <a:ext cx="4281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MAS</a:t>
            </a:r>
            <a:endParaRPr lang="en-IN" sz="4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EA2F92-7992-44CE-B6CA-FF6981ADE9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9"/>
    </mc:Choice>
    <mc:Fallback xmlns="">
      <p:transition spd="slow" advTm="1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00881-CE2B-4E79-B624-B7D151065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0842D62-9A58-4252-8624-6798FFADE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7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97"/>
    </mc:Choice>
    <mc:Fallback xmlns="">
      <p:transition spd="slow" advTm="9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2C62F-45C2-4391-B7D6-FDFAC8DF6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998"/>
            <a:ext cx="12192000" cy="655600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2445976-7F56-4E0A-AF8C-2CFD9C473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1"/>
    </mc:Choice>
    <mc:Fallback xmlns="">
      <p:transition spd="slow" advTm="4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A81DE5-8435-4C9C-8A4D-0BB078FB7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8"/>
            <a:ext cx="12192000" cy="65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72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3FC89-FD09-4173-9AE5-18DCD824B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5"/>
            <a:ext cx="12192000" cy="673462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76C255-2FC3-41B1-8324-D212E754B4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7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"/>
    </mc:Choice>
    <mc:Fallback xmlns="">
      <p:transition spd="slow" advTm="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CF6D8-F552-4550-934B-18CA45FA2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65"/>
            <a:ext cx="12192000" cy="65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56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4FD70-0DB5-49FF-BE40-11770ED86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" y="0"/>
            <a:ext cx="121861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24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11D16-0304-4CB9-B7FB-99896EF4B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61"/>
            <a:ext cx="12192000" cy="65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225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6546A-069A-405A-86EE-48DFF7D3C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59"/>
            <a:ext cx="12192000" cy="65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29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97479-0A35-4723-B94B-91096C84C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23"/>
            <a:ext cx="12192000" cy="65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380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EC7E6-F7E0-473C-82D2-59599F4D3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88"/>
            <a:ext cx="12192000" cy="652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85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30DD0-79BF-44D9-9ED4-1CA26A2B0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72"/>
            <a:ext cx="12192000" cy="653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14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111A0B-E98C-4774-8DA9-8629D75F0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55"/>
            <a:ext cx="12192000" cy="65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51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DD87DD-A10D-4544-889D-EFA8D1821A33}"/>
              </a:ext>
            </a:extLst>
          </p:cNvPr>
          <p:cNvSpPr txBox="1"/>
          <p:nvPr/>
        </p:nvSpPr>
        <p:spPr>
          <a:xfrm>
            <a:off x="3033346" y="2259623"/>
            <a:ext cx="42730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MAS-2</a:t>
            </a:r>
          </a:p>
        </p:txBody>
      </p:sp>
    </p:spTree>
    <p:extLst>
      <p:ext uri="{BB962C8B-B14F-4D97-AF65-F5344CB8AC3E}">
        <p14:creationId xmlns:p14="http://schemas.microsoft.com/office/powerpoint/2010/main" val="24307241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E521A1-5520-46F8-BBFC-0D98B1BFF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23"/>
            <a:ext cx="12192000" cy="65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2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948F8-BABC-42C1-B3FE-CEB5C00A8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85"/>
            <a:ext cx="12192000" cy="673462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3FFFA0-4B73-45EF-944E-A7B912178C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6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"/>
    </mc:Choice>
    <mc:Fallback xmlns="">
      <p:transition spd="slow" advTm="5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707D5E-2316-45CD-A32D-B3B8281DA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61"/>
            <a:ext cx="12192000" cy="65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922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F9D0D4-8641-4029-9C22-202EB77E8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02"/>
            <a:ext cx="12192000" cy="65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33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23DD4-A6D6-457F-B20E-451560484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88"/>
            <a:ext cx="12192000" cy="65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13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253D2-4666-49B9-A564-97E4210DF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99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A2162D-FDAD-4651-BF65-DDB996229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706"/>
            <a:ext cx="12192000" cy="655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68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A514B0-DE8B-4451-B397-3912A8E9E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55"/>
            <a:ext cx="12192000" cy="65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97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20B47D-06D9-48C0-BE2F-7F3AE2BB9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59"/>
            <a:ext cx="12192000" cy="65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86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AC6EEC-F79F-49B2-83EB-9A3892A8C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577"/>
            <a:ext cx="12192000" cy="65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087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CE4785-C1E1-45FB-9A2F-11074618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23"/>
            <a:ext cx="12192000" cy="65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8120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9BAD5-4730-4586-83DB-2599D1F41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939"/>
            <a:ext cx="12192000" cy="654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9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F1BBF-F335-464A-8C99-F59654907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086"/>
            <a:ext cx="12192000" cy="674582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78E4E0-12C8-4F3F-8040-4AA99D5E0B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"/>
    </mc:Choice>
    <mc:Fallback xmlns="">
      <p:transition spd="slow" advTm="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A5FCAD-DA85-4C01-871B-766D4FB3E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242"/>
            <a:ext cx="12192000" cy="65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136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30B081-169E-4D3D-9B4C-858406FBA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91"/>
            <a:ext cx="12192000" cy="65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80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CF04AF-73B2-4ED7-B8B3-7DAD874FF8C0}"/>
              </a:ext>
            </a:extLst>
          </p:cNvPr>
          <p:cNvSpPr txBox="1"/>
          <p:nvPr/>
        </p:nvSpPr>
        <p:spPr>
          <a:xfrm>
            <a:off x="2734408" y="1565031"/>
            <a:ext cx="6515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MMM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32313329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BE0F8-23AC-4102-946C-A67F29B14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61"/>
            <a:ext cx="12192000" cy="652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763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FF439-7BE6-43FF-8209-3343A98B6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64"/>
            <a:ext cx="12192000" cy="65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53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F9348-72F9-4FA4-93E8-9CE975694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307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FF2A2-40C0-42DB-A2E3-0EB19CD23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259"/>
            <a:ext cx="12192000" cy="65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449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C39EB-0678-4E29-A83B-725F32886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"/>
            <a:ext cx="12192000" cy="65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74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77735E-C489-4F8A-B399-94E99F149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864"/>
            <a:ext cx="12192000" cy="65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782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3E03FE-8BA5-45C9-95E7-586D5DAD2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65"/>
            <a:ext cx="12192000" cy="652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32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BBB16-B7CB-44C4-8523-891351840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25"/>
            <a:ext cx="12192000" cy="67415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BA67BD-BD4E-4AC4-8BE1-998DA2E1DF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"/>
    </mc:Choice>
    <mc:Fallback xmlns="">
      <p:transition spd="slow" advTm="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4FD46-CC25-46A4-B28D-2A21C35F0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91"/>
            <a:ext cx="12192000" cy="651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83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8C80A0-1D5E-4954-9101-4A19D3782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92"/>
            <a:ext cx="12192000" cy="65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742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A349D-0F3D-4C8D-9B76-1FA7B0E3D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23"/>
            <a:ext cx="12192000" cy="65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913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B0C9F-2EC9-4B66-8A1E-101CF81D2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242"/>
            <a:ext cx="12192000" cy="65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254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9EBD0-C98F-4122-9A40-A50849B77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479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583710-A97E-406C-99EE-477F19E45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326"/>
            <a:ext cx="12192000" cy="651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817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E827AD-8BD1-49CA-8134-98EB04F055D6}"/>
              </a:ext>
            </a:extLst>
          </p:cNvPr>
          <p:cNvSpPr txBox="1"/>
          <p:nvPr/>
        </p:nvSpPr>
        <p:spPr>
          <a:xfrm>
            <a:off x="3253154" y="888023"/>
            <a:ext cx="4009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MMM2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8572226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01520-4A5A-4CB6-BF74-77F5EF0E6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659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ED716-FC03-4708-9CD1-A5778E93E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192"/>
            <a:ext cx="12192000" cy="650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009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6823C-0D18-46B0-8147-24CEE340B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88"/>
            <a:ext cx="12192000" cy="65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0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6E653B-622C-4388-84E2-9ADA0EF3A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18"/>
            <a:ext cx="12192000" cy="675356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8B3A7DB-AAE9-4DEC-98F7-E86286845C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8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"/>
    </mc:Choice>
    <mc:Fallback xmlns="">
      <p:transition spd="slow" advTm="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DB7329-C366-4A9C-B226-7D3562609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115"/>
            <a:ext cx="12192000" cy="652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103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DFD6AD-DA3F-438F-AA7C-CF46B3EDF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165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6D4B70-71AB-499A-BE18-66DCC8832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30"/>
            <a:ext cx="12192000" cy="654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59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F2C21-CACC-422E-AC80-5B9353A03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91"/>
            <a:ext cx="12192000" cy="652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944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902EB-B0F9-46EA-96C4-FE7AFE60B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55"/>
            <a:ext cx="12192000" cy="654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921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C9B65F-D7EC-4B17-83BE-529D0AD28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577"/>
            <a:ext cx="12192000" cy="65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027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4C812-5ED3-4243-BB19-2B59E567C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47"/>
            <a:ext cx="12192000" cy="65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21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707E4-2F29-4851-A057-C0D145F6A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28"/>
            <a:ext cx="12192000" cy="652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121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76D31-1EBF-43BA-B9C7-C39622C4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02"/>
            <a:ext cx="12192000" cy="65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3488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BC847E-F749-4CD5-9D7A-CAFBEED1E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88"/>
            <a:ext cx="12192000" cy="65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59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9</Words>
  <Application>Microsoft Office PowerPoint</Application>
  <PresentationFormat>Widescreen</PresentationFormat>
  <Paragraphs>9</Paragraphs>
  <Slides>126</Slides>
  <Notes>0</Notes>
  <HiddenSlides>0</HiddenSlides>
  <MMClips>47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Neha Pande</dc:creator>
  <cp:lastModifiedBy>Neha Pande</cp:lastModifiedBy>
  <cp:revision>8</cp:revision>
  <dcterms:created xsi:type="dcterms:W3CDTF">2018-07-20T09:26:45Z</dcterms:created>
  <dcterms:modified xsi:type="dcterms:W3CDTF">2018-07-20T11:15:37Z</dcterms:modified>
</cp:coreProperties>
</file>